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A22ADC-1E38-D1E1-0BCE-2E96D2B95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5DAD6-FFDA-DEBF-D8EA-19B6301C20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78075-748B-4CCB-831D-E5FA8656356F}" type="datetimeFigureOut">
              <a:rPr lang="de-AT" smtClean="0"/>
              <a:t>10.03.2025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6DF80-87D6-4C38-FF33-3ADBDED799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F3B94-BE62-4C06-93F5-4E9A67A7D1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00D75-2308-42A8-B70E-D73F8A9B2527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9372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1FDE5-2226-46B7-97F0-47E184AACCF6}" type="datetimeFigureOut">
              <a:rPr lang="de-AT" smtClean="0"/>
              <a:t>10.03.2025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D0773-42AE-434F-927D-482ECB10E5D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322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B0709-829E-DF5C-DC8D-33622088C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847E2-03DC-F605-72B8-E4B2D8B32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7684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798C5-33D1-6891-ACDA-2319F502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47CE0-0653-E5B0-F89A-F321B68DD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A3B00-7AF7-A742-C7BD-2D4ED4B9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3DA91-CC72-E090-FB8C-3B0957B3E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346B7-03D1-6355-92A7-F2C8E684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5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48E27-2DDC-3325-CA85-B44CF25CE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915E2-EF1B-F738-5E62-A0A2C3665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F92F2-C164-98E9-8243-3696EB8B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3E10B-5422-F517-D05B-421FDA4E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1BA0A-226E-0E11-9CCB-977449411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44E2-DF19-D45B-2A00-9A05D979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1852A-A970-125F-542C-32223F25D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27413-ABB6-724E-6088-43D4892E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8E1B0-63DC-96E9-89BC-6271A06C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3EAF2-E3B3-B6E3-CF48-80D7CE35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5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CE6F-0CB2-C303-2068-DAF7C9971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8A261-D2FF-09EE-B075-9BD814D92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71B58-5EBD-2FC6-6185-C2F67AD5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A1CA5-8B5A-EDA2-4054-9EFE592FA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FD9F-83B1-41A3-BA13-89E9EF1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3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8FC62-9F04-B7BA-0D31-662949CE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33C92-F61F-3701-98BF-BB06A1B38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BBDCB-4955-9778-50D5-1E3663CF7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D5C95-FAFD-6467-AD4A-63E359A5C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FEC45-980F-CCF7-BF33-324AE4B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06B4B-3B55-D9B9-5E92-689DE24F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2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EE285-924F-42DC-0CA1-D7736D56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2F92C-11DE-FF0B-5D05-0DB6DA9D4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FD407-60BF-3BDB-B0A2-5F7D77292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4A9D6-9C41-1F69-6C2D-017A2FDF0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F620E6-173E-7161-89A6-A4068F182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A574B-29D9-13D6-E517-30CD1EF4E1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0D10FB-B453-AA64-2B42-F275FF0C9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E4A5D5-ED66-3892-5A53-1E61FACF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5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E9655-AC56-50AD-9283-5BBE823D7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280CB9-33B2-C229-1BEA-915738FD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F1DC5-2FD1-1775-6105-2E11BB13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4B8B79-1A97-BDF2-24FB-0B78DF9C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6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A4199-6720-2BCF-BDF1-A27B22B5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B0605-4686-1C87-F9D6-57E2736F7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94F75-FE14-C3D0-DEDC-F7EE52E2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6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FFF00-FF34-E3A5-6371-DCA3D2F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954F2-374B-7EA3-2C2E-A1924D5B9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C8BEF1-AD16-6F35-EC8F-A09C0D87A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ACE44-8E70-807B-4F4F-27A8FFC2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3F736-0493-1F5E-F94D-BC3F9B1C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9589F-62C2-4B5E-7168-6085427B9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4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FC431-7285-776E-73D1-2DBB135C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87870-8C6D-38A0-9F0C-37CEC03A8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6DDFF-6D10-B9F0-E30D-CCC13E6B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69C6E-D9CE-70D2-2C9E-F921F72F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3039" y="6088611"/>
            <a:ext cx="5951913" cy="630555"/>
          </a:xfrm>
          <a:prstGeom prst="rect">
            <a:avLst/>
          </a:prstGeom>
        </p:spPr>
        <p:txBody>
          <a:bodyPr/>
          <a:lstStyle/>
          <a:p>
            <a:fld id="{9D5BD5A0-172D-4588-8393-E985812A966E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9E2A0-4508-5021-7CA0-C2450D059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81C80-FD7C-895F-F17E-B0D8D3E9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C706C2-771C-445A-B2D2-F1611383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0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5C65D6-14DC-F6F2-6E58-4F1331939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059E7-6C85-06C5-5EAD-CC21B5FDE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7807"/>
            <a:ext cx="10515600" cy="415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CBAA36-1367-337B-8055-907F338F1D32}"/>
              </a:ext>
            </a:extLst>
          </p:cNvPr>
          <p:cNvGrpSpPr/>
          <p:nvPr userDrawn="1"/>
        </p:nvGrpSpPr>
        <p:grpSpPr>
          <a:xfrm>
            <a:off x="488051" y="5916670"/>
            <a:ext cx="5607949" cy="837925"/>
            <a:chOff x="6789068" y="6031885"/>
            <a:chExt cx="5607949" cy="837925"/>
          </a:xfrm>
        </p:grpSpPr>
        <p:pic>
          <p:nvPicPr>
            <p:cNvPr id="7" name="Picture 6" descr="A heart shaped logo with pink and green colors&#10;&#10;Description automatically generated with medium confidence">
              <a:extLst>
                <a:ext uri="{FF2B5EF4-FFF2-40B4-BE49-F238E27FC236}">
                  <a16:creationId xmlns:a16="http://schemas.microsoft.com/office/drawing/2014/main" id="{6A77908D-FC73-8A43-7B14-55903088FD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6789068" y="6031885"/>
              <a:ext cx="1008444" cy="7762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211C3C2-5977-6B3D-2420-1E181DE756C7}"/>
                </a:ext>
              </a:extLst>
            </p:cNvPr>
            <p:cNvSpPr txBox="1"/>
            <p:nvPr userDrawn="1"/>
          </p:nvSpPr>
          <p:spPr>
            <a:xfrm>
              <a:off x="7877811" y="6069591"/>
              <a:ext cx="4519206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900" b="0" dirty="0">
                  <a:solidFill>
                    <a:schemeClr val="tx1"/>
                  </a:solidFill>
                  <a:latin typeface="Myriad Pro" panose="020B0503030403020204" pitchFamily="34" charset="0"/>
                  <a:cs typeface="Segoe UI" panose="020B0502040204020203" pitchFamily="34" charset="0"/>
                </a:rPr>
                <a:t>ECML Programme – Programme du CELV – EFSZ- </a:t>
              </a:r>
              <a:r>
                <a:rPr lang="fr-FR" sz="900" b="0" dirty="0" err="1">
                  <a:solidFill>
                    <a:schemeClr val="tx1"/>
                  </a:solidFill>
                  <a:latin typeface="Myriad Pro" panose="020B0503030403020204" pitchFamily="34" charset="0"/>
                  <a:cs typeface="Segoe UI" panose="020B0502040204020203" pitchFamily="34" charset="0"/>
                </a:rPr>
                <a:t>Programm</a:t>
              </a:r>
              <a:r>
                <a:rPr lang="fr-FR" sz="900" b="0" dirty="0">
                  <a:solidFill>
                    <a:schemeClr val="tx1"/>
                  </a:solidFill>
                  <a:latin typeface="Myriad Pro" panose="020B0503030403020204" pitchFamily="34" charset="0"/>
                  <a:cs typeface="Segoe UI" panose="020B0502040204020203" pitchFamily="34" charset="0"/>
                </a:rPr>
                <a:t> 2024-2027</a:t>
              </a:r>
              <a:br>
                <a:rPr lang="fr-FR" sz="900" b="0" dirty="0">
                  <a:latin typeface="Myriad Pro" panose="020B0503030403020204" pitchFamily="34" charset="0"/>
                  <a:cs typeface="Segoe UI" panose="020B0502040204020203" pitchFamily="34" charset="0"/>
                </a:rPr>
              </a:br>
              <a:r>
                <a:rPr lang="en-US" sz="900" b="0" dirty="0">
                  <a:solidFill>
                    <a:srgbClr val="66990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Language education at the heart of democracy</a:t>
              </a:r>
              <a:br>
                <a:rPr lang="en-US" sz="900" b="0" dirty="0">
                  <a:solidFill>
                    <a:srgbClr val="66990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</a:br>
              <a:r>
                <a:rPr lang="en-GB" sz="900" b="0" dirty="0" err="1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L’éducation</a:t>
              </a:r>
              <a:r>
                <a:rPr lang="en-GB" sz="900" b="0" dirty="0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aux </a:t>
              </a:r>
              <a:r>
                <a:rPr lang="en-GB" sz="900" b="0" dirty="0" err="1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langues</a:t>
              </a:r>
              <a:r>
                <a:rPr lang="en-GB" sz="900" b="0" dirty="0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au </a:t>
              </a:r>
              <a:r>
                <a:rPr lang="en-GB" sz="900" b="0" dirty="0" err="1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cœur</a:t>
              </a:r>
              <a:r>
                <a:rPr lang="en-GB" sz="900" b="0" dirty="0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de la </a:t>
              </a:r>
              <a:r>
                <a:rPr lang="en-GB" sz="900" b="0" dirty="0" err="1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démocratie</a:t>
              </a:r>
              <a:br>
                <a:rPr lang="en-GB" sz="900" b="0" dirty="0">
                  <a:solidFill>
                    <a:srgbClr val="E83E75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</a:br>
              <a:r>
                <a:rPr lang="en-GB" sz="900" b="0" dirty="0" err="1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Sprachliche</a:t>
              </a:r>
              <a:r>
                <a:rPr lang="en-GB" sz="900" b="0" dirty="0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</a:t>
              </a:r>
              <a:r>
                <a:rPr lang="en-GB" sz="900" b="0" dirty="0" err="1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Bildung</a:t>
              </a:r>
              <a:r>
                <a:rPr lang="en-GB" sz="900" b="0" dirty="0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</a:t>
              </a:r>
              <a:r>
                <a:rPr lang="en-GB" sz="900" b="0" dirty="0" err="1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als</a:t>
              </a:r>
              <a:r>
                <a:rPr lang="en-GB" sz="900" b="0" dirty="0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</a:t>
              </a:r>
              <a:r>
                <a:rPr lang="en-GB" sz="900" b="0" dirty="0" err="1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Herzstück</a:t>
              </a:r>
              <a:r>
                <a:rPr lang="en-GB" sz="900" b="0" dirty="0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 der </a:t>
              </a:r>
              <a:r>
                <a:rPr lang="en-GB" sz="900" b="0" dirty="0" err="1">
                  <a:solidFill>
                    <a:srgbClr val="F9B030"/>
                  </a:solidFill>
                  <a:latin typeface="Myriad Pro" panose="020B0503030403020204" pitchFamily="34" charset="0"/>
                  <a:ea typeface="Times New Roman" panose="02020603050405020304" pitchFamily="18" charset="0"/>
                  <a:cs typeface="Segoe UI" panose="020B0502040204020203" pitchFamily="34" charset="0"/>
                </a:rPr>
                <a:t>Demokratie</a:t>
              </a:r>
              <a:endParaRPr lang="en-US" sz="900" b="0" dirty="0">
                <a:latin typeface="Myriad Pro" panose="020B0503030403020204" pitchFamily="34" charset="0"/>
                <a:cs typeface="Segoe UI" panose="020B0502040204020203" pitchFamily="34" charset="0"/>
              </a:endParaRPr>
            </a:p>
            <a:p>
              <a:pPr algn="l"/>
              <a:endParaRPr lang="en-US" sz="1000" b="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D5172E88-042C-4A5F-AA0E-440E3FD2998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142304" y="5937138"/>
            <a:ext cx="2102485" cy="73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9863-185D-7D85-DC92-825A572AE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D06415-C645-B54A-C2B9-84BB414AB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08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Myriad Pro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8</cp:revision>
  <dcterms:created xsi:type="dcterms:W3CDTF">2024-01-19T11:10:46Z</dcterms:created>
  <dcterms:modified xsi:type="dcterms:W3CDTF">2025-03-10T15:19:56Z</dcterms:modified>
</cp:coreProperties>
</file>